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5" r:id="rId5"/>
    <p:sldId id="262" r:id="rId6"/>
    <p:sldId id="264" r:id="rId7"/>
  </p:sldIdLst>
  <p:sldSz cx="18288000" cy="10287000"/>
  <p:notesSz cx="6858000" cy="9144000"/>
  <p:embeddedFontLst>
    <p:embeddedFont>
      <p:font typeface="方正舒体" panose="02010601030101010101" pitchFamily="2" charset="-122"/>
      <p:regular r:id="rId9"/>
    </p:embeddedFont>
    <p:embeddedFont>
      <p:font typeface="华文隶书" panose="02010800040101010101" pitchFamily="2" charset="-122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方正粗黑宋简体" panose="02000000000000000000" pitchFamily="2" charset="-122"/>
      <p:regular r:id="rId15"/>
    </p:embeddedFont>
    <p:embeddedFont>
      <p:font typeface="幼圆" panose="02010509060101010101" pitchFamily="49" charset="-122"/>
      <p:regular r:id="rId16"/>
    </p:embeddedFont>
    <p:embeddedFont>
      <p:font typeface="华文新魏" panose="02010800040101010101" pitchFamily="2" charset="-122"/>
      <p:regular r:id="rId17"/>
    </p:embeddedFont>
    <p:embeddedFont>
      <p:font typeface="等线" panose="02010600030101010101" pitchFamily="2" charset="-122"/>
      <p:regular r:id="rId18"/>
      <p:bold r:id="rId19"/>
    </p:embeddedFont>
  </p:embeddedFontLst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9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3" d="100"/>
          <a:sy n="73" d="100"/>
        </p:scale>
        <p:origin x="594" y="66"/>
      </p:cViewPr>
      <p:guideLst>
        <p:guide orient="horz" pos="213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598F7-7099-4835-B92B-25939EAF397B}" type="datetimeFigureOut">
              <a:rPr lang="zh-CN" altLang="en-US" smtClean="0"/>
              <a:t>2023/5/18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4E76E-F992-4A4E-AA69-3A9C2190872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  <p:pic>
        <p:nvPicPr>
          <p:cNvPr id="4" name="图片 3" descr="图片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28951" y="3741158"/>
            <a:ext cx="15621000" cy="2933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60"/>
              </a:lnSpc>
            </a:pPr>
            <a:r>
              <a:rPr lang="en-US" sz="8800" b="1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</a:t>
            </a:r>
            <a:r>
              <a:rPr lang="zh-CN" altLang="en-US" sz="8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出发！</a:t>
            </a:r>
            <a:r>
              <a:rPr sz="8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让智能领航新驾驶</a:t>
            </a:r>
          </a:p>
          <a:p>
            <a:pPr>
              <a:lnSpc>
                <a:spcPts val="13820"/>
              </a:lnSpc>
              <a:spcBef>
                <a:spcPct val="0"/>
              </a:spcBef>
            </a:pPr>
            <a:endParaRPr lang="en-US" sz="8800" b="1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324600" y="8132814"/>
            <a:ext cx="47244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幼圆" panose="02010509060101010101" charset="-122"/>
                <a:ea typeface="幼圆" panose="02010509060101010101" charset="-122"/>
              </a:rPr>
              <a:t>2023.5.19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5318767" y="1815929"/>
            <a:ext cx="678180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760"/>
              </a:lnSpc>
              <a:spcBef>
                <a:spcPct val="0"/>
              </a:spcBef>
            </a:pPr>
            <a:r>
              <a:rPr lang="en-US" sz="8800" dirty="0" err="1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领导致辞</a:t>
            </a:r>
          </a:p>
        </p:txBody>
      </p:sp>
      <p:pic>
        <p:nvPicPr>
          <p:cNvPr id="4" name="图片 3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328167" y="4413323"/>
            <a:ext cx="8763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路  欣</a:t>
            </a:r>
            <a:endParaRPr lang="en-US" altLang="zh-CN" sz="7200" dirty="0" smtClean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ctr"/>
            <a:endParaRPr lang="en-US" altLang="zh-CN" sz="4400" dirty="0" smtClean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pPr algn="ctr"/>
            <a:r>
              <a:rPr lang="zh-CN" altLang="en-US" sz="7200" dirty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竺可</a:t>
            </a:r>
            <a:r>
              <a:rPr lang="zh-CN" altLang="en-US" sz="7200" dirty="0" smtClean="0">
                <a:solidFill>
                  <a:schemeClr val="bg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桢学院副院长</a:t>
            </a:r>
            <a:endParaRPr lang="en-US" altLang="zh-CN" sz="7200" dirty="0" smtClean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  <a:p>
            <a:endParaRPr lang="en-US" altLang="zh-CN" sz="7200" dirty="0" smtClean="0">
              <a:solidFill>
                <a:schemeClr val="bg1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9" name="TextBox 6"/>
          <p:cNvSpPr txBox="1"/>
          <p:nvPr>
            <p:custDataLst>
              <p:tags r:id="rId1"/>
            </p:custDataLst>
          </p:nvPr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6705600" y="2339975"/>
            <a:ext cx="4705985" cy="21132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480"/>
              </a:lnSpc>
              <a:spcBef>
                <a:spcPct val="0"/>
              </a:spcBef>
            </a:pPr>
            <a:r>
              <a:rPr lang="en-US" sz="1177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何晓飞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921442" y="4453255"/>
            <a:ext cx="10274300" cy="3769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sz="3600" dirty="0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199</a:t>
            </a:r>
            <a:r>
              <a:rPr lang="en-US" sz="3600" dirty="0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6</a:t>
            </a:r>
            <a:r>
              <a:rPr sz="3600" dirty="0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级混合班</a:t>
            </a:r>
          </a:p>
          <a:p>
            <a:pPr algn="ctr">
              <a:lnSpc>
                <a:spcPts val="4200"/>
              </a:lnSpc>
            </a:pPr>
            <a:r>
              <a:rPr lang="zh-CN" sz="3600" dirty="0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计算机科学与技术</a:t>
            </a:r>
            <a:r>
              <a:rPr sz="3600" dirty="0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专业</a:t>
            </a:r>
          </a:p>
          <a:p>
            <a:pPr algn="ctr">
              <a:lnSpc>
                <a:spcPts val="4200"/>
              </a:lnSpc>
            </a:pPr>
            <a:endParaRPr lang="en-US" sz="3600" dirty="0">
              <a:solidFill>
                <a:schemeClr val="bg1"/>
              </a:solidFill>
              <a:latin typeface="华文隶书" panose="02010800040101010101" pitchFamily="2" charset="-122"/>
              <a:ea typeface="华文隶书" panose="02010800040101010101" pitchFamily="2" charset="-122"/>
            </a:endParaRPr>
          </a:p>
          <a:p>
            <a:pPr algn="ctr">
              <a:lnSpc>
                <a:spcPts val="4200"/>
              </a:lnSpc>
            </a:pPr>
            <a:r>
              <a:rPr lang="en-US" sz="3600" dirty="0" err="1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浙江大学教授、博导</a:t>
            </a:r>
          </a:p>
          <a:p>
            <a:pPr algn="ctr">
              <a:lnSpc>
                <a:spcPts val="4200"/>
              </a:lnSpc>
            </a:pPr>
            <a:r>
              <a:rPr lang="en-US" sz="3600" dirty="0" err="1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国际模式识别学会会士</a:t>
            </a:r>
          </a:p>
          <a:p>
            <a:pPr algn="ctr">
              <a:lnSpc>
                <a:spcPts val="4200"/>
              </a:lnSpc>
            </a:pPr>
            <a:r>
              <a:rPr lang="en-US" sz="3600" dirty="0" err="1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国家杰出青年科研基金获得者</a:t>
            </a:r>
          </a:p>
          <a:p>
            <a:pPr algn="ctr">
              <a:lnSpc>
                <a:spcPts val="4200"/>
              </a:lnSpc>
            </a:pPr>
            <a:r>
              <a:rPr lang="en-US" sz="3600" dirty="0" err="1">
                <a:solidFill>
                  <a:schemeClr val="bg1"/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飞步科技创始人兼CEO</a:t>
            </a:r>
          </a:p>
        </p:txBody>
      </p:sp>
      <p:pic>
        <p:nvPicPr>
          <p:cNvPr id="8" name="图片 7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4" name="TextBox 6"/>
          <p:cNvSpPr txBox="1"/>
          <p:nvPr>
            <p:custDataLst>
              <p:tags r:id="rId1"/>
            </p:custDataLst>
          </p:nvPr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124200" y="4058587"/>
            <a:ext cx="10855692" cy="2148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60"/>
              </a:lnSpc>
              <a:spcBef>
                <a:spcPct val="0"/>
              </a:spcBef>
            </a:pPr>
            <a:r>
              <a:rPr lang="zh-CN" altLang="en-US" sz="1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嘉宾分享</a:t>
            </a:r>
          </a:p>
        </p:txBody>
      </p:sp>
      <p:pic>
        <p:nvPicPr>
          <p:cNvPr id="6" name="图片 5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4" name="TextBox 6"/>
          <p:cNvSpPr txBox="1"/>
          <p:nvPr>
            <p:custDataLst>
              <p:tags r:id="rId1"/>
            </p:custDataLst>
          </p:nvPr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124200" y="4058587"/>
            <a:ext cx="10855692" cy="216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60"/>
              </a:lnSpc>
              <a:spcBef>
                <a:spcPct val="0"/>
              </a:spcBef>
            </a:pPr>
            <a:r>
              <a:rPr lang="zh-CN" altLang="en-US" sz="1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交流互动</a:t>
            </a:r>
          </a:p>
        </p:txBody>
      </p:sp>
      <p:pic>
        <p:nvPicPr>
          <p:cNvPr id="6" name="图片 5" descr="图片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4" name="TextBox 6"/>
          <p:cNvSpPr txBox="1"/>
          <p:nvPr>
            <p:custDataLst>
              <p:tags r:id="rId1"/>
            </p:custDataLst>
          </p:nvPr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381000" y="675829"/>
            <a:ext cx="7886700" cy="735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第十期“竺林论道”</a:t>
            </a:r>
            <a:r>
              <a:rPr lang="zh-CN" altLang="en-US" sz="440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院友</a:t>
            </a:r>
            <a:r>
              <a:rPr lang="zh-CN" altLang="en-US" sz="4400" dirty="0" smtClean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沙龙</a:t>
            </a:r>
          </a:p>
        </p:txBody>
      </p:sp>
      <p:pic>
        <p:nvPicPr>
          <p:cNvPr id="4" name="图片 3" descr="图片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5400" y="266700"/>
            <a:ext cx="1629103" cy="1549229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698471" y="3604535"/>
            <a:ext cx="14684529" cy="29337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60"/>
              </a:lnSpc>
            </a:pPr>
            <a:r>
              <a:rPr lang="en-US" sz="8800" b="1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    </a:t>
            </a:r>
            <a:r>
              <a:rPr lang="zh-CN" altLang="en-US" sz="8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出发！</a:t>
            </a:r>
            <a:r>
              <a:rPr lang="en-US" sz="8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让智能领航新驾驶</a:t>
            </a:r>
          </a:p>
          <a:p>
            <a:pPr>
              <a:lnSpc>
                <a:spcPts val="13820"/>
              </a:lnSpc>
              <a:spcBef>
                <a:spcPct val="0"/>
              </a:spcBef>
            </a:pPr>
            <a:endParaRPr lang="en-US" sz="8800" b="1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324600" y="8132814"/>
            <a:ext cx="47244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3000" endA="300" endPos="35500" dir="5400000" sy="-90000" algn="bl" rotWithShape="0"/>
                </a:effectLst>
                <a:latin typeface="幼圆" panose="02010509060101010101" charset="-122"/>
                <a:ea typeface="幼圆" panose="02010509060101010101" charset="-122"/>
              </a:rPr>
              <a:t>2023.5.19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019800" y="6134100"/>
            <a:ext cx="609600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>
                <a:solidFill>
                  <a:schemeClr val="bg1"/>
                </a:solidFill>
                <a:latin typeface="方正舒体" panose="02010601030101010101" charset="-122"/>
                <a:ea typeface="方正舒体" panose="02010601030101010101" charset="-122"/>
              </a:rPr>
              <a:t>后会有期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e14e8d6b-d7bc-4e98-b5b3-98ca088ca779"/>
  <p:tag name="COMMONDATA" val="eyJoZGlkIjoiYzQ0NDAxYzVmMWJjZDE1MjY4NzA0OTBlZTZmNGYyZWU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105</Words>
  <Application>Microsoft Office PowerPoint</Application>
  <PresentationFormat>自定义</PresentationFormat>
  <Paragraphs>25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方正舒体</vt:lpstr>
      <vt:lpstr>华文隶书</vt:lpstr>
      <vt:lpstr>Calibri</vt:lpstr>
      <vt:lpstr>方正粗黑宋简体</vt:lpstr>
      <vt:lpstr>Arial</vt:lpstr>
      <vt:lpstr>幼圆</vt:lpstr>
      <vt:lpstr>华文新魏</vt:lpstr>
      <vt:lpstr>等线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蓝白色学术汇报毕业答辩微生物学专业简约文化分享中文演示文稿</dc:title>
  <dc:creator>WEI YU DI</dc:creator>
  <cp:lastModifiedBy>Wendy</cp:lastModifiedBy>
  <cp:revision>24</cp:revision>
  <dcterms:created xsi:type="dcterms:W3CDTF">2006-08-16T00:00:00Z</dcterms:created>
  <dcterms:modified xsi:type="dcterms:W3CDTF">2023-05-18T01:11:02Z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46E8206756F24B378F1B6CC691382BFB_13</vt:lpwstr>
  </property>
  <property fmtid="{D5CDD505-2E9C-101B-9397-08002B2CF9AE}" pid="3" name="KSOProductBuildVer">
    <vt:lpwstr>2052-11.1.0.14036</vt:lpwstr>
  </property>
</Properties>
</file>

<file path=docProps/thumbnail.jpeg>
</file>